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448E5-92E7-4C85-89E1-F8EA9CF94E13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C0C56-105B-4219-93AA-E2735C82E2A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54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C0C56-105B-4219-93AA-E2735C82E2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78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304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074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5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7670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127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909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690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2715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04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968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9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64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7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44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0649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94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6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A7A2EB-26A3-4285-B77D-4A6E9A5C04D5}" type="datetimeFigureOut">
              <a:rPr lang="es-ES" smtClean="0"/>
              <a:t>24/02/2021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18FEEE0-5EBF-4E2E-A873-037608D33E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006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58E1D07-6B5E-48C8-9CCE-42BCEDD14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2797" y="4596697"/>
            <a:ext cx="5242939" cy="2313571"/>
          </a:xfrm>
        </p:spPr>
        <p:txBody>
          <a:bodyPr>
            <a:normAutofit/>
          </a:bodyPr>
          <a:lstStyle/>
          <a:p>
            <a:pPr algn="l"/>
            <a:r>
              <a:rPr lang="es-E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Cristian Castillo      Emile de </a:t>
            </a:r>
            <a:r>
              <a:rPr lang="es-ES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Kadt</a:t>
            </a:r>
            <a:endParaRPr lang="es-ES" sz="18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  <a:cs typeface="Aldhabi" panose="020B0604020202020204" pitchFamily="2" charset="-78"/>
            </a:endParaRPr>
          </a:p>
          <a:p>
            <a:pPr algn="l"/>
            <a:r>
              <a:rPr lang="es-E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Pablo </a:t>
            </a:r>
            <a:r>
              <a:rPr lang="es-ES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Etayo</a:t>
            </a:r>
            <a:r>
              <a:rPr lang="es-E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                   </a:t>
            </a:r>
            <a:r>
              <a:rPr lang="es-ES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Yojhan</a:t>
            </a:r>
            <a:r>
              <a:rPr lang="es-E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 S. García </a:t>
            </a:r>
          </a:p>
          <a:p>
            <a:pPr algn="l"/>
            <a:r>
              <a:rPr lang="es-E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Pablo González          Pablo Fernández</a:t>
            </a:r>
          </a:p>
          <a:p>
            <a:pPr algn="l"/>
            <a:r>
              <a:rPr lang="es-E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Aarón N. Moreno       Abel Moro</a:t>
            </a:r>
          </a:p>
          <a:p>
            <a:pPr algn="l"/>
            <a:r>
              <a:rPr lang="es-ES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Iago</a:t>
            </a:r>
            <a:r>
              <a:rPr lang="es-E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  <a:cs typeface="Aldhabi" panose="020B0604020202020204" pitchFamily="2" charset="-78"/>
              </a:rPr>
              <a:t> Quintas                  Iván Sánchez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10914F-19BD-4377-97AE-B125F731B5DF}"/>
              </a:ext>
            </a:extLst>
          </p:cNvPr>
          <p:cNvSpPr txBox="1"/>
          <p:nvPr/>
        </p:nvSpPr>
        <p:spPr>
          <a:xfrm>
            <a:off x="306278" y="5230263"/>
            <a:ext cx="4251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Bahnschrift" panose="020B0502040204020203" pitchFamily="34" charset="0"/>
              </a:rPr>
              <a:t>Sureffect</a:t>
            </a:r>
            <a:endParaRPr lang="es-ES" sz="2800" dirty="0">
              <a:latin typeface="Bahnschrift" panose="020B0502040204020203" pitchFamily="34" charset="0"/>
            </a:endParaRP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071432E0-0722-4C01-BE4D-CD9E7CA21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4" b="27131"/>
          <a:stretch/>
        </p:blipFill>
        <p:spPr>
          <a:xfrm>
            <a:off x="1867780" y="0"/>
            <a:ext cx="8456440" cy="45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2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00B7D-B1DC-414C-8ED2-12E49357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30" y="365125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s-ES" sz="4400" b="1" dirty="0">
                <a:latin typeface="Consolas" panose="020B0609020204030204" pitchFamily="49" charset="0"/>
              </a:rPr>
              <a:t>INTRODUCCIÓN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8744E81-CB04-4E94-85FB-BA2169A97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10" y="365126"/>
            <a:ext cx="1867080" cy="2619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1ABD455-DFF5-4D51-8D17-4713CD461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58" y="365125"/>
            <a:ext cx="1867081" cy="2619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9F02B7C-2406-4EC2-AC38-FDA8C60A2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3" y="1757968"/>
            <a:ext cx="5568329" cy="3132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08E6A2F-7519-4CBA-A697-9000FCDB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809" y="3580530"/>
            <a:ext cx="4368513" cy="2912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24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92ABD2-62A3-48B7-8991-62068596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1" y="1871056"/>
            <a:ext cx="5544283" cy="3115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26AA9C-0095-43D5-92AB-C984CC60A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99" y="390932"/>
            <a:ext cx="5262662" cy="2960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7A937B1-BB01-40BE-977F-1C3F4D193EB7}"/>
              </a:ext>
            </a:extLst>
          </p:cNvPr>
          <p:cNvSpPr txBox="1">
            <a:spLocks/>
          </p:cNvSpPr>
          <p:nvPr/>
        </p:nvSpPr>
        <p:spPr>
          <a:xfrm>
            <a:off x="694730" y="36512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4400" b="1" dirty="0">
                <a:latin typeface="Consolas" panose="020B0609020204030204" pitchFamily="49" charset="0"/>
              </a:rPr>
              <a:t>CICLO DE JUEGO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BEA281-22CE-40B1-B581-161EAFBC3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998" y="3532627"/>
            <a:ext cx="5262663" cy="2960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91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CD442C-19AE-4681-B248-EA6C2793B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65" y="1108224"/>
            <a:ext cx="3911056" cy="2933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7A937B1-BB01-40BE-977F-1C3F4D193EB7}"/>
              </a:ext>
            </a:extLst>
          </p:cNvPr>
          <p:cNvSpPr txBox="1">
            <a:spLocks/>
          </p:cNvSpPr>
          <p:nvPr/>
        </p:nvSpPr>
        <p:spPr>
          <a:xfrm>
            <a:off x="694730" y="36512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4400" b="1" dirty="0">
                <a:latin typeface="Consolas" panose="020B0609020204030204" pitchFamily="49" charset="0"/>
              </a:rPr>
              <a:t>CICLO DE JUEGO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646F84-5EF3-48EA-8EBA-1FF8EE58F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9" y="2125295"/>
            <a:ext cx="6813231" cy="3832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87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7A937B1-BB01-40BE-977F-1C3F4D193EB7}"/>
              </a:ext>
            </a:extLst>
          </p:cNvPr>
          <p:cNvSpPr txBox="1">
            <a:spLocks/>
          </p:cNvSpPr>
          <p:nvPr/>
        </p:nvSpPr>
        <p:spPr>
          <a:xfrm>
            <a:off x="694730" y="36512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4400" b="1" dirty="0">
                <a:latin typeface="Consolas" panose="020B0609020204030204" pitchFamily="49" charset="0"/>
              </a:rPr>
              <a:t>CICLO DE JUEGO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9863A2D-49D4-4874-B1DA-F20AB468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22" y="1687386"/>
            <a:ext cx="10257156" cy="4204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50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24FA47F-F74A-4217-BB45-05D403CB12C4}"/>
              </a:ext>
            </a:extLst>
          </p:cNvPr>
          <p:cNvSpPr txBox="1">
            <a:spLocks/>
          </p:cNvSpPr>
          <p:nvPr/>
        </p:nvSpPr>
        <p:spPr>
          <a:xfrm>
            <a:off x="694730" y="36512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4400" b="1" dirty="0">
                <a:latin typeface="Consolas" panose="020B0609020204030204" pitchFamily="49" charset="0"/>
              </a:rPr>
              <a:t>MECANICAS</a:t>
            </a:r>
          </a:p>
        </p:txBody>
      </p:sp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EA1CC59-DBC4-4C86-96EC-7C7B82E8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r="9633"/>
          <a:stretch/>
        </p:blipFill>
        <p:spPr>
          <a:xfrm>
            <a:off x="440206" y="2022890"/>
            <a:ext cx="4565700" cy="2812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29C97A3-2647-490B-9409-29267BA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5" y="270857"/>
            <a:ext cx="5864834" cy="3298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A3E268-F801-43D1-A9A1-A4AB439BA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0" r="2605"/>
          <a:stretch/>
        </p:blipFill>
        <p:spPr bwMode="auto">
          <a:xfrm>
            <a:off x="6552832" y="3668438"/>
            <a:ext cx="4128939" cy="2974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10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131D0C5-3F6C-4B8C-BE2F-3B7E9325D2B5}"/>
              </a:ext>
            </a:extLst>
          </p:cNvPr>
          <p:cNvSpPr txBox="1">
            <a:spLocks/>
          </p:cNvSpPr>
          <p:nvPr/>
        </p:nvSpPr>
        <p:spPr>
          <a:xfrm>
            <a:off x="694730" y="36512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4400" b="1" dirty="0">
                <a:latin typeface="Consolas" panose="020B0609020204030204" pitchFamily="49" charset="0"/>
              </a:rPr>
              <a:t>DINAMICA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F505785-04C1-45FD-8F81-46FB9ADB2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81" y="1712389"/>
            <a:ext cx="8481838" cy="42547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6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2FB9702F-9681-454A-84ED-782572C6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24" y="3977880"/>
            <a:ext cx="1848219" cy="18482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FEF250E-D537-4DB7-AB83-FF19DB52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689" y="567179"/>
            <a:ext cx="5093669" cy="286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3ED43C8-64DC-4ABF-920D-D733E926534B}"/>
              </a:ext>
            </a:extLst>
          </p:cNvPr>
          <p:cNvSpPr txBox="1">
            <a:spLocks/>
          </p:cNvSpPr>
          <p:nvPr/>
        </p:nvSpPr>
        <p:spPr>
          <a:xfrm>
            <a:off x="694730" y="36512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4400" b="1" dirty="0">
                <a:latin typeface="Consolas" panose="020B0609020204030204" pitchFamily="49" charset="0"/>
              </a:rPr>
              <a:t>ESTETICA</a:t>
            </a:r>
          </a:p>
        </p:txBody>
      </p:sp>
      <p:pic>
        <p:nvPicPr>
          <p:cNvPr id="13" name="Imagen 1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B05CFF08-8A90-4421-A2E7-B463E11F9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" y="1999774"/>
            <a:ext cx="5886110" cy="3310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 descr="Código QR&#10;&#10;Descripción generada automáticamente">
            <a:extLst>
              <a:ext uri="{FF2B5EF4-FFF2-40B4-BE49-F238E27FC236}">
                <a16:creationId xmlns:a16="http://schemas.microsoft.com/office/drawing/2014/main" id="{0EAF8224-320A-4E70-A014-A796A7794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610" y="3977880"/>
            <a:ext cx="1848219" cy="1848219"/>
          </a:xfrm>
          <a:prstGeom prst="rect">
            <a:avLst/>
          </a:prstGeom>
        </p:spPr>
      </p:pic>
      <p:pic>
        <p:nvPicPr>
          <p:cNvPr id="17" name="Imagen 16" descr="Código QR&#10;&#10;Descripción generada automáticamente">
            <a:extLst>
              <a:ext uri="{FF2B5EF4-FFF2-40B4-BE49-F238E27FC236}">
                <a16:creationId xmlns:a16="http://schemas.microsoft.com/office/drawing/2014/main" id="{3CF8DA9E-B99E-4691-9364-7C1620B91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828" y="3977880"/>
            <a:ext cx="1848219" cy="184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12BC4F9-8BC1-4D7A-8CB5-0A8E8E5D5CF6}"/>
              </a:ext>
            </a:extLst>
          </p:cNvPr>
          <p:cNvSpPr txBox="1">
            <a:spLocks/>
          </p:cNvSpPr>
          <p:nvPr/>
        </p:nvSpPr>
        <p:spPr>
          <a:xfrm>
            <a:off x="694730" y="36512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4400" b="1" dirty="0">
                <a:latin typeface="Consolas" panose="020B0609020204030204" pitchFamily="49" charset="0"/>
              </a:rPr>
              <a:t>ORGANIZACION</a:t>
            </a: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C9F9AFE0-6566-44A7-B3A6-81E03FC21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24" y="365125"/>
            <a:ext cx="1529663" cy="1529663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4A4072C9-EB0A-4C64-8F58-2560EAC52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612" y="365125"/>
            <a:ext cx="1529663" cy="1529663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8A559C46-AC3C-478E-9E8F-BD7AFBF25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1529663" cy="152966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A072EB8-01EA-4D82-9BA1-F544AE753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922" y="2417107"/>
            <a:ext cx="1988953" cy="2296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66D0AECC-483B-45B9-8C8B-A938E6FFD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849956"/>
              </p:ext>
            </p:extLst>
          </p:nvPr>
        </p:nvGraphicFramePr>
        <p:xfrm>
          <a:off x="1351409" y="2397636"/>
          <a:ext cx="5388756" cy="38900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7318">
                  <a:extLst>
                    <a:ext uri="{9D8B030D-6E8A-4147-A177-3AD203B41FA5}">
                      <a16:colId xmlns:a16="http://schemas.microsoft.com/office/drawing/2014/main" val="4264422730"/>
                    </a:ext>
                  </a:extLst>
                </a:gridCol>
                <a:gridCol w="4491438">
                  <a:extLst>
                    <a:ext uri="{9D8B030D-6E8A-4147-A177-3AD203B41FA5}">
                      <a16:colId xmlns:a16="http://schemas.microsoft.com/office/drawing/2014/main" val="1875066288"/>
                    </a:ext>
                  </a:extLst>
                </a:gridCol>
              </a:tblGrid>
              <a:tr h="129668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erlin Sans FB" panose="020E0602020502020306" pitchFamily="34" charset="0"/>
                        </a:rPr>
                        <a:t>Hito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Escena</a:t>
                      </a: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raids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Escena</a:t>
                      </a: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refugio</a:t>
                      </a:r>
                      <a:endParaRPr lang="en-GB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inventario</a:t>
                      </a:r>
                      <a:endParaRPr lang="en-GB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combate</a:t>
                      </a:r>
                      <a:endParaRPr lang="en-GB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585169"/>
                  </a:ext>
                </a:extLst>
              </a:tr>
              <a:tr h="129668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erlin Sans FB" panose="020E0602020502020306" pitchFamily="34" charset="0"/>
                        </a:rPr>
                        <a:t>Hito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crafteo</a:t>
                      </a:r>
                      <a:endParaRPr lang="en-GB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Sistema de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manejo</a:t>
                      </a: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estados</a:t>
                      </a:r>
                      <a:endParaRPr lang="en-GB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Inventario</a:t>
                      </a: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y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crafteo</a:t>
                      </a: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refinado</a:t>
                      </a:r>
                      <a:endParaRPr lang="en-GB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Efectos</a:t>
                      </a: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sonido</a:t>
                      </a:r>
                      <a:endParaRPr lang="en-GB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70776"/>
                  </a:ext>
                </a:extLst>
              </a:tr>
              <a:tr h="1296681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Berlin Sans FB" panose="020E0602020502020306" pitchFamily="34" charset="0"/>
                        </a:rPr>
                        <a:t>Hito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Arte</a:t>
                      </a: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final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Pagina</a:t>
                      </a: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web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Musica</a:t>
                      </a:r>
                      <a:endParaRPr lang="en-GB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Mapas</a:t>
                      </a:r>
                      <a:r>
                        <a:rPr lang="en-GB" dirty="0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 de raids </a:t>
                      </a:r>
                      <a:r>
                        <a:rPr lang="en-GB" dirty="0" err="1">
                          <a:latin typeface="Berlin Sans FB" panose="020E0602020502020306" pitchFamily="34" charset="0"/>
                          <a:cs typeface="Biome" panose="020B0502040204020203" pitchFamily="34" charset="0"/>
                        </a:rPr>
                        <a:t>finalizados</a:t>
                      </a:r>
                      <a:endParaRPr lang="en-GB" dirty="0">
                        <a:latin typeface="Berlin Sans FB" panose="020E0602020502020306" pitchFamily="34" charset="0"/>
                        <a:cs typeface="Biome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265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98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173</TotalTime>
  <Words>83</Words>
  <Application>Microsoft Office PowerPoint</Application>
  <PresentationFormat>Panorámica</PresentationFormat>
  <Paragraphs>30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Arial</vt:lpstr>
      <vt:lpstr>Bahnschrift</vt:lpstr>
      <vt:lpstr>Berlin Sans FB</vt:lpstr>
      <vt:lpstr>Calibri</vt:lpstr>
      <vt:lpstr>Calisto MT</vt:lpstr>
      <vt:lpstr>Consolas</vt:lpstr>
      <vt:lpstr>Copperplate Gothic Bold</vt:lpstr>
      <vt:lpstr>Wingdings 2</vt:lpstr>
      <vt:lpstr>Pizarra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Castillo de León</dc:creator>
  <cp:lastModifiedBy>Aarón Nauzet Moreno Sosa</cp:lastModifiedBy>
  <cp:revision>21</cp:revision>
  <dcterms:created xsi:type="dcterms:W3CDTF">2021-02-23T18:28:08Z</dcterms:created>
  <dcterms:modified xsi:type="dcterms:W3CDTF">2021-02-24T10:52:10Z</dcterms:modified>
</cp:coreProperties>
</file>